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00"/>
    <a:srgbClr val="E820ED"/>
    <a:srgbClr val="1360F9"/>
    <a:srgbClr val="0066FF"/>
    <a:srgbClr val="FF0066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77E0-650F-4E5F-BDD0-C6000EDCD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373AA-6F9A-462B-AD00-A1E7116AE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B2420-5E78-4C2E-AF1B-F47FB25B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E7A1-A0DE-44F0-B152-BC4AA654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4729-E5B6-4210-9779-A73AF3E8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5197-A58D-4EC2-B935-859D5AA0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BDEE0-23CA-4ED6-9D6D-AE55C05F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5866-171D-4C6C-8415-D1CEE273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5986-47EC-4DA8-B40B-4FA67B5D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A09CE-4B62-4BCE-8F46-D478E771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FFBC2-297B-4B58-A4C2-9F8C51A13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9F306-175D-4911-88C1-CA507EDAA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CE1E2-8AEB-404A-BEA3-4C6D1EE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192B-5125-4D7F-89A8-3C4A3B0F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634A8-49C6-49AD-B0EA-D9B6F2E8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582B-D364-408D-BF6D-3CD49251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E0DD-15E0-4128-97A7-AD9F9A666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CB34-60DD-4790-BF77-C3BA71A9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5A30-59E8-45F9-BD8B-D9F532E4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84EF1-F081-4949-A419-27A295D8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B7DD-DB75-44E4-AA77-BF088EC4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6AAD-721F-4E68-B39F-9233497C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19DE-893C-47A7-B53A-F6BC1E6E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D1FB0-53DF-48F0-ACCD-1BE02F14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F2EEC-79A9-4029-B5FB-6539C51D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9EA4-2CAE-4B60-B23F-E6151044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203B-3307-4D88-B611-8E5035D0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E97E6-1107-478B-9E9C-5B6F42D56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4B986-2A7D-4F24-9409-532050F4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75792-4594-4277-B661-49CA07F6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8E674-41B0-4854-A80A-B5390F8D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A1C7-80E8-4897-9C3A-7ECA9E6C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59686-1167-416B-8E5C-B0A7146D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6F20F-174D-4FB2-B96B-85810042D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52B34-B8B0-46BC-8FC7-0EB786E35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761D-3BDA-44FC-83B9-69C6D0AD5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71D36-9BA4-4DEB-8839-D1737D8C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70E38-61F7-43E2-BA24-9A117DF5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753FD-CF06-4583-B92A-0722F3D8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5190-92F2-4680-8051-236386B3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F328E-74A7-4813-9692-575CDFDA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7DB6A-8376-45F1-A6C9-AB5174F3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98B71-5E9A-4FED-B51C-FFDC31E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C02A-8F66-4C62-AD1F-2CA33451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A3235-20F3-4EE8-ABF9-3C7B5640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87C0B-E3A8-45B6-8DBC-C12AFD41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0AAF-383C-4E44-9639-C8E88997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0124-A6EB-43D1-A2AF-B72DBF13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94F1A-F50E-489C-B5F0-1EAE362A0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2075-B412-4149-B142-075DEF0F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B0C29-6E7B-45BE-8BB0-B7364BFE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9EEA2-9493-4D97-AB7C-1D60BBBC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29C1-55A2-4AE4-8074-7B7FC68A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61C50-4CE8-4643-8344-807500C2E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BF203-BA7A-4A69-B434-C70A5ACB7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D928-92A2-4AFE-ADE6-544A5074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F0AC7-B7EF-4845-958C-C71539EC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74754-CA34-45F7-9511-199D5844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E8D5A-FE54-43A9-8A4A-EB438D3F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53DAF-9102-472F-9CC8-FBDD5C35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00CAE-3762-4854-BFF5-D854B0BE7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4965-AA5C-4FB6-81BF-9DBC97DD396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33FFD-370F-40A7-ACA5-B2814B89B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870E-C1DA-4E39-879A-9C96B2C28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5ABC-0F62-49C8-9906-4B71F0C8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domainfiles.com/show_file.php?id=1349348521285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files.com/show_file.php?id=134934852128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publicdomainfiles.com/show_file.php?id=1349348521285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hyperlink" Target="http://www.publicdomainfiles.com/show_file.php?id=13493485212855" TargetMode="External"/><Relationship Id="rId9" Type="http://schemas.openxmlformats.org/officeDocument/2006/relationships/hyperlink" Target="https://openclipart.org/detail/181706/red-arrow-left-point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files.com/show_file.php?id=134934852128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files.com/show_file.php?id=1349348521285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publicdomainfiles.com/show_file.php?id=1349348521285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6B6307-45F5-4F68-9878-2626B1118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8A420-98EE-44C7-82A2-4110EC61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6" y="813406"/>
            <a:ext cx="11726857" cy="5410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85913-C1F6-439C-894C-B67463F2418A}"/>
              </a:ext>
            </a:extLst>
          </p:cNvPr>
          <p:cNvSpPr txBox="1"/>
          <p:nvPr/>
        </p:nvSpPr>
        <p:spPr>
          <a:xfrm>
            <a:off x="392806" y="299884"/>
            <a:ext cx="115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ck to School " panose="02000603000000000000" pitchFamily="2" charset="0"/>
              </a:rPr>
              <a:t>Check </a:t>
            </a:r>
            <a:r>
              <a:rPr lang="en-US" sz="3600" dirty="0">
                <a:solidFill>
                  <a:srgbClr val="FF0066"/>
                </a:solidFill>
                <a:latin typeface="Back to School " panose="02000603000000000000" pitchFamily="2" charset="0"/>
              </a:rPr>
              <a:t>ALL</a:t>
            </a:r>
            <a:r>
              <a:rPr lang="en-US" sz="3600" dirty="0">
                <a:latin typeface="Back to School " panose="02000603000000000000" pitchFamily="2" charset="0"/>
              </a:rPr>
              <a:t> your missing Assignments from week 1!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F1CD47-E580-456D-B35A-125CFE8916ED}"/>
              </a:ext>
            </a:extLst>
          </p:cNvPr>
          <p:cNvSpPr/>
          <p:nvPr/>
        </p:nvSpPr>
        <p:spPr>
          <a:xfrm>
            <a:off x="3196262" y="3049208"/>
            <a:ext cx="485193" cy="3400477"/>
          </a:xfrm>
          <a:prstGeom prst="roundRect">
            <a:avLst/>
          </a:prstGeom>
          <a:solidFill>
            <a:srgbClr val="B3C6E7">
              <a:alpha val="38039"/>
            </a:srgbClr>
          </a:solidFill>
          <a:ln w="28575">
            <a:solidFill>
              <a:srgbClr val="136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E547D6F-750E-4CE3-A470-7A53669E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852110">
            <a:off x="1798625" y="5190578"/>
            <a:ext cx="1260247" cy="1875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D06476-897B-4D2C-A239-364A97F11BC6}"/>
              </a:ext>
            </a:extLst>
          </p:cNvPr>
          <p:cNvSpPr/>
          <p:nvPr/>
        </p:nvSpPr>
        <p:spPr>
          <a:xfrm>
            <a:off x="278155" y="5052609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360F9"/>
                </a:solidFill>
                <a:latin typeface="Back to School " panose="02000603000000000000" pitchFamily="2" charset="0"/>
              </a:rPr>
              <a:t>Blue= </a:t>
            </a:r>
            <a:r>
              <a:rPr lang="en-US" dirty="0">
                <a:latin typeface="Back to School " panose="02000603000000000000" pitchFamily="2" charset="0"/>
              </a:rPr>
              <a:t>MISSING/ not done</a:t>
            </a:r>
          </a:p>
          <a:p>
            <a:r>
              <a:rPr lang="en-US" dirty="0">
                <a:latin typeface="Back to School " panose="02000603000000000000" pitchFamily="2" charset="0"/>
              </a:rPr>
              <a:t>       Incomplete </a:t>
            </a:r>
            <a:endParaRPr lang="en-US" dirty="0"/>
          </a:p>
        </p:txBody>
      </p:sp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9C6CF0D-E356-4625-A6CE-EFB24D7CE4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852110">
            <a:off x="1303568" y="2111682"/>
            <a:ext cx="1260247" cy="18758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B50948-D7C1-4508-80ED-1EA7E1B36084}"/>
              </a:ext>
            </a:extLst>
          </p:cNvPr>
          <p:cNvSpPr/>
          <p:nvPr/>
        </p:nvSpPr>
        <p:spPr>
          <a:xfrm>
            <a:off x="278155" y="1822413"/>
            <a:ext cx="2950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ck to School " panose="02000603000000000000" pitchFamily="2" charset="0"/>
              </a:rPr>
              <a:t>Gray: </a:t>
            </a:r>
            <a:r>
              <a:rPr lang="en-US" dirty="0">
                <a:latin typeface="Back to School " panose="02000603000000000000" pitchFamily="2" charset="0"/>
              </a:rPr>
              <a:t>Turned in/ Completed</a:t>
            </a:r>
          </a:p>
          <a:p>
            <a:r>
              <a:rPr lang="en-US" dirty="0">
                <a:latin typeface="Back to School " panose="02000603000000000000" pitchFamily="2" charset="0"/>
              </a:rPr>
              <a:t>Just a Material to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0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49F12-D750-4B26-960A-DD34B83DC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82" y="1377548"/>
            <a:ext cx="10041318" cy="4102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6DB2FC-2FEB-49AA-8165-6716878D04D1}"/>
              </a:ext>
            </a:extLst>
          </p:cNvPr>
          <p:cNvSpPr txBox="1"/>
          <p:nvPr/>
        </p:nvSpPr>
        <p:spPr>
          <a:xfrm>
            <a:off x="392806" y="299884"/>
            <a:ext cx="115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ck to School " panose="02000603000000000000" pitchFamily="2" charset="0"/>
              </a:rPr>
              <a:t>How do you Check your missing Assignments?</a:t>
            </a:r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3D20D0A-D27B-4ADA-8825-5994E2071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7382806">
            <a:off x="858210" y="3204462"/>
            <a:ext cx="1260247" cy="18758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7F46D1-3A54-4E3A-93E1-1B2EE43D81D6}"/>
              </a:ext>
            </a:extLst>
          </p:cNvPr>
          <p:cNvSpPr/>
          <p:nvPr/>
        </p:nvSpPr>
        <p:spPr>
          <a:xfrm>
            <a:off x="229199" y="2801500"/>
            <a:ext cx="192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Click on the Assignment</a:t>
            </a:r>
          </a:p>
        </p:txBody>
      </p:sp>
    </p:spTree>
    <p:extLst>
      <p:ext uri="{BB962C8B-B14F-4D97-AF65-F5344CB8AC3E}">
        <p14:creationId xmlns:p14="http://schemas.microsoft.com/office/powerpoint/2010/main" val="29771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36E873-DECF-447C-9B74-3C2956373F29}"/>
              </a:ext>
            </a:extLst>
          </p:cNvPr>
          <p:cNvSpPr/>
          <p:nvPr/>
        </p:nvSpPr>
        <p:spPr>
          <a:xfrm>
            <a:off x="4898571" y="4814596"/>
            <a:ext cx="1362270" cy="34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356B3-4314-4E3D-A6B1-365AD85C2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71" y="538342"/>
            <a:ext cx="10904690" cy="5985671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079DE9C-17BA-45BB-9FE8-912F3D02F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7382806">
            <a:off x="465406" y="5010472"/>
            <a:ext cx="1260247" cy="18758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E39C71-A116-416C-85D4-FBB17B823C6A}"/>
              </a:ext>
            </a:extLst>
          </p:cNvPr>
          <p:cNvSpPr/>
          <p:nvPr/>
        </p:nvSpPr>
        <p:spPr>
          <a:xfrm>
            <a:off x="0" y="3429000"/>
            <a:ext cx="1921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360F9"/>
                </a:solidFill>
                <a:latin typeface="Back to School " panose="02000603000000000000" pitchFamily="2" charset="0"/>
              </a:rPr>
              <a:t>Click on view Assignment </a:t>
            </a:r>
          </a:p>
          <a:p>
            <a:r>
              <a:rPr lang="en-US" sz="2400" dirty="0">
                <a:solidFill>
                  <a:srgbClr val="1360F9"/>
                </a:solidFill>
                <a:latin typeface="Back to School " panose="02000603000000000000" pitchFamily="2" charset="0"/>
              </a:rPr>
              <a:t>To see what needs to be turned 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A92C7-606F-4862-A944-19C70609E6D8}"/>
              </a:ext>
            </a:extLst>
          </p:cNvPr>
          <p:cNvSpPr/>
          <p:nvPr/>
        </p:nvSpPr>
        <p:spPr>
          <a:xfrm>
            <a:off x="117987" y="72920"/>
            <a:ext cx="11781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Once you click on the </a:t>
            </a:r>
            <a:r>
              <a:rPr lang="en-US" sz="2400" dirty="0">
                <a:solidFill>
                  <a:srgbClr val="1360F9"/>
                </a:solidFill>
                <a:latin typeface="Back to School " panose="02000603000000000000" pitchFamily="2" charset="0"/>
              </a:rPr>
              <a:t>blue clipboard icon,     </a:t>
            </a:r>
            <a:r>
              <a:rPr lang="en-US" sz="2400" dirty="0">
                <a:latin typeface="Back to School " panose="02000603000000000000" pitchFamily="2" charset="0"/>
              </a:rPr>
              <a:t>it will show you all the materials for the lesson.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1BBCDD-6582-412F-A14E-CE49F11B2EAC}"/>
              </a:ext>
            </a:extLst>
          </p:cNvPr>
          <p:cNvSpPr/>
          <p:nvPr/>
        </p:nvSpPr>
        <p:spPr>
          <a:xfrm>
            <a:off x="1950098" y="5690072"/>
            <a:ext cx="1819469" cy="729389"/>
          </a:xfrm>
          <a:prstGeom prst="roundRect">
            <a:avLst/>
          </a:prstGeom>
          <a:noFill/>
          <a:ln w="57150">
            <a:solidFill>
              <a:srgbClr val="136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85BC76C-2453-4065-BD05-83F40B1C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5481011">
            <a:off x="10032015" y="4226930"/>
            <a:ext cx="1260247" cy="18758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CBEFD-63CA-446F-AC2A-419F46191DEA}"/>
              </a:ext>
            </a:extLst>
          </p:cNvPr>
          <p:cNvSpPr/>
          <p:nvPr/>
        </p:nvSpPr>
        <p:spPr>
          <a:xfrm>
            <a:off x="8289522" y="4623344"/>
            <a:ext cx="1921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Make sure you scroll up/down to see all materials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13DCCA-1678-450F-A9C4-313144829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518" y="72920"/>
            <a:ext cx="502964" cy="457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E605F8-D472-4900-9A9C-71038B72B5F7}"/>
              </a:ext>
            </a:extLst>
          </p:cNvPr>
          <p:cNvSpPr/>
          <p:nvPr/>
        </p:nvSpPr>
        <p:spPr>
          <a:xfrm>
            <a:off x="5697114" y="5145313"/>
            <a:ext cx="22220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360F9"/>
                </a:solidFill>
                <a:latin typeface="Back to School " panose="02000603000000000000" pitchFamily="2" charset="0"/>
              </a:rPr>
              <a:t>If an Assignment</a:t>
            </a:r>
          </a:p>
          <a:p>
            <a:r>
              <a:rPr lang="en-US" dirty="0">
                <a:solidFill>
                  <a:srgbClr val="1360F9"/>
                </a:solidFill>
                <a:latin typeface="Back to School " panose="02000603000000000000" pitchFamily="2" charset="0"/>
              </a:rPr>
              <a:t>Has your name</a:t>
            </a:r>
          </a:p>
          <a:p>
            <a:r>
              <a:rPr lang="en-US" dirty="0">
                <a:solidFill>
                  <a:srgbClr val="1360F9"/>
                </a:solidFill>
                <a:latin typeface="Back to School " panose="02000603000000000000" pitchFamily="2" charset="0"/>
              </a:rPr>
              <a:t>You need to open it</a:t>
            </a:r>
          </a:p>
          <a:p>
            <a:r>
              <a:rPr lang="en-US" dirty="0">
                <a:solidFill>
                  <a:srgbClr val="1360F9"/>
                </a:solidFill>
                <a:latin typeface="Back to School " panose="02000603000000000000" pitchFamily="2" charset="0"/>
              </a:rPr>
              <a:t> and complete it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605196-2DC9-4E5E-9A8E-87ECCEBDE24B}"/>
              </a:ext>
            </a:extLst>
          </p:cNvPr>
          <p:cNvSpPr/>
          <p:nvPr/>
        </p:nvSpPr>
        <p:spPr>
          <a:xfrm>
            <a:off x="4351255" y="4814596"/>
            <a:ext cx="645445" cy="34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51FC24E-E53C-49AB-9A3A-47FD0480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818132">
            <a:off x="5170559" y="4027666"/>
            <a:ext cx="1260247" cy="18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A6400-423C-415C-9011-CA25A571D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2256"/>
            <a:ext cx="12010126" cy="50229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CD45FD-6514-44AE-B09B-70A8BE550861}"/>
              </a:ext>
            </a:extLst>
          </p:cNvPr>
          <p:cNvSpPr/>
          <p:nvPr/>
        </p:nvSpPr>
        <p:spPr>
          <a:xfrm>
            <a:off x="1209669" y="222210"/>
            <a:ext cx="916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This is the Complete ASSIGNMENT. HERE is </a:t>
            </a:r>
            <a:r>
              <a:rPr lang="en-US" sz="2400" dirty="0">
                <a:solidFill>
                  <a:srgbClr val="FF0066"/>
                </a:solidFill>
                <a:latin typeface="Back to School " panose="02000603000000000000" pitchFamily="2" charset="0"/>
              </a:rPr>
              <a:t>your work!!!</a:t>
            </a: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C7D7EA1-1EAE-4716-8E42-4713F43752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74079">
            <a:off x="8808495" y="-60872"/>
            <a:ext cx="1260247" cy="1875899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E95C2D3-4194-4D69-BE5E-149B591D4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013412">
            <a:off x="4882611" y="3386149"/>
            <a:ext cx="1260247" cy="1875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CB087-0EA8-4F68-BFB3-2F59865610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81171">
            <a:off x="342538" y="5349931"/>
            <a:ext cx="1877731" cy="1261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FC3617-525A-470D-8787-3F964C1C532F}"/>
              </a:ext>
            </a:extLst>
          </p:cNvPr>
          <p:cNvSpPr/>
          <p:nvPr/>
        </p:nvSpPr>
        <p:spPr>
          <a:xfrm>
            <a:off x="1993641" y="5581367"/>
            <a:ext cx="2503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ck to School " panose="02000603000000000000" pitchFamily="2" charset="0"/>
              </a:rPr>
              <a:t>Any person in the class can read your comment to the assignment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3312E-19B3-44E5-8B82-A86828A62958}"/>
              </a:ext>
            </a:extLst>
          </p:cNvPr>
          <p:cNvSpPr/>
          <p:nvPr/>
        </p:nvSpPr>
        <p:spPr>
          <a:xfrm>
            <a:off x="9897464" y="-17077"/>
            <a:ext cx="2072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Needs to be </a:t>
            </a:r>
            <a:r>
              <a:rPr lang="en-US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opened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completed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For evidence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Also found in your Google drive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709DE-E4E8-4B54-88F0-A84EF6C37F22}"/>
              </a:ext>
            </a:extLst>
          </p:cNvPr>
          <p:cNvSpPr/>
          <p:nvPr/>
        </p:nvSpPr>
        <p:spPr>
          <a:xfrm>
            <a:off x="6124101" y="3574673"/>
            <a:ext cx="1392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Back to School " panose="02000603000000000000" pitchFamily="2" charset="0"/>
              </a:rPr>
              <a:t>Google Forms</a:t>
            </a:r>
          </a:p>
          <a:p>
            <a:r>
              <a:rPr lang="en-US" dirty="0">
                <a:solidFill>
                  <a:srgbClr val="7030A0"/>
                </a:solidFill>
                <a:latin typeface="Back to School " panose="02000603000000000000" pitchFamily="2" charset="0"/>
              </a:rPr>
              <a:t>Are also </a:t>
            </a:r>
          </a:p>
          <a:p>
            <a:r>
              <a:rPr lang="en-US" dirty="0">
                <a:solidFill>
                  <a:srgbClr val="7030A0"/>
                </a:solidFill>
                <a:latin typeface="Back to School " panose="02000603000000000000" pitchFamily="2" charset="0"/>
              </a:rPr>
              <a:t>Considered evidence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789FB93-7459-4D0F-8D8B-9974A34CC9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7824148">
            <a:off x="332811" y="2197182"/>
            <a:ext cx="1260247" cy="18758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A33729-E42C-46DD-BF48-D5D8F021875E}"/>
              </a:ext>
            </a:extLst>
          </p:cNvPr>
          <p:cNvSpPr/>
          <p:nvPr/>
        </p:nvSpPr>
        <p:spPr>
          <a:xfrm>
            <a:off x="0" y="1778436"/>
            <a:ext cx="1698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Back to School " panose="02000603000000000000" pitchFamily="2" charset="0"/>
              </a:rPr>
              <a:t>Here you have my video and assignments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198DD-162B-46F2-A705-6D113A009A9B}"/>
              </a:ext>
            </a:extLst>
          </p:cNvPr>
          <p:cNvSpPr/>
          <p:nvPr/>
        </p:nvSpPr>
        <p:spPr>
          <a:xfrm>
            <a:off x="8276253" y="3657600"/>
            <a:ext cx="2369976" cy="718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AB7463EF-2DA3-451C-8C4A-F81AD47EA3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3655540">
            <a:off x="9802164" y="4038653"/>
            <a:ext cx="1730034" cy="1303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6F50FC-E0A9-4D50-85C3-994BE02DCC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297199">
            <a:off x="7033659" y="5137891"/>
            <a:ext cx="2011854" cy="17070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0AC5DE9-5848-4616-ABC4-0DC8EF8B1774}"/>
              </a:ext>
            </a:extLst>
          </p:cNvPr>
          <p:cNvSpPr/>
          <p:nvPr/>
        </p:nvSpPr>
        <p:spPr>
          <a:xfrm>
            <a:off x="5883048" y="6181531"/>
            <a:ext cx="250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Message between you and your teachers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A8B0AF-D7DB-4FA9-BCBE-A6F5DC084EC1}"/>
              </a:ext>
            </a:extLst>
          </p:cNvPr>
          <p:cNvSpPr/>
          <p:nvPr/>
        </p:nvSpPr>
        <p:spPr>
          <a:xfrm>
            <a:off x="9889291" y="5490755"/>
            <a:ext cx="23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You can </a:t>
            </a:r>
            <a:r>
              <a:rPr lang="en-US" dirty="0" err="1">
                <a:solidFill>
                  <a:srgbClr val="FF0000"/>
                </a:solidFill>
                <a:latin typeface="Back to School " panose="02000603000000000000" pitchFamily="2" charset="0"/>
              </a:rPr>
              <a:t>unsubmit</a:t>
            </a:r>
            <a:endParaRPr lang="en-US" dirty="0">
              <a:solidFill>
                <a:srgbClr val="FF0000"/>
              </a:solidFill>
              <a:latin typeface="Back to School " panose="02000603000000000000" pitchFamily="2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If you mistakenly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Turn in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But have not finished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3F7E4B-CED7-4934-B7E2-99A88711F11D}"/>
              </a:ext>
            </a:extLst>
          </p:cNvPr>
          <p:cNvCxnSpPr>
            <a:cxnSpLocks/>
          </p:cNvCxnSpPr>
          <p:nvPr/>
        </p:nvCxnSpPr>
        <p:spPr>
          <a:xfrm flipH="1">
            <a:off x="9889291" y="2855280"/>
            <a:ext cx="1085952" cy="500038"/>
          </a:xfrm>
          <a:prstGeom prst="straightConnector1">
            <a:avLst/>
          </a:prstGeom>
          <a:ln w="57150">
            <a:solidFill>
              <a:srgbClr val="E820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0FFC202-6E8E-49D7-B59B-4F610A03037D}"/>
              </a:ext>
            </a:extLst>
          </p:cNvPr>
          <p:cNvSpPr/>
          <p:nvPr/>
        </p:nvSpPr>
        <p:spPr>
          <a:xfrm rot="19997549">
            <a:off x="10167425" y="4253202"/>
            <a:ext cx="80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FINISH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A24181-D378-4444-8791-531FCAE5F3DF}"/>
              </a:ext>
            </a:extLst>
          </p:cNvPr>
          <p:cNvSpPr/>
          <p:nvPr/>
        </p:nvSpPr>
        <p:spPr>
          <a:xfrm rot="3783296">
            <a:off x="10294658" y="4832937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</a:rPr>
              <a:t>EVERYTHING</a:t>
            </a:r>
            <a:endParaRPr lang="en-US" dirty="0">
              <a:latin typeface="Bahnschrift SemiLight Condensed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7CBBA0-A13F-403D-ADB3-90AE548D32EB}"/>
              </a:ext>
            </a:extLst>
          </p:cNvPr>
          <p:cNvSpPr/>
          <p:nvPr/>
        </p:nvSpPr>
        <p:spPr>
          <a:xfrm>
            <a:off x="10777739" y="1959079"/>
            <a:ext cx="14115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You can </a:t>
            </a:r>
            <a:r>
              <a:rPr lang="en-US" dirty="0">
                <a:solidFill>
                  <a:srgbClr val="E820ED"/>
                </a:solidFill>
                <a:latin typeface="Back to School " panose="02000603000000000000" pitchFamily="2" charset="0"/>
              </a:rPr>
              <a:t>add</a:t>
            </a:r>
            <a:r>
              <a:rPr lang="en-US" dirty="0">
                <a:solidFill>
                  <a:srgbClr val="FF0000"/>
                </a:solidFill>
                <a:latin typeface="Back to School " panose="02000603000000000000" pitchFamily="2" charset="0"/>
              </a:rPr>
              <a:t> </a:t>
            </a:r>
            <a:r>
              <a:rPr lang="en-US" dirty="0">
                <a:latin typeface="Back to School " panose="02000603000000000000" pitchFamily="2" charset="0"/>
              </a:rPr>
              <a:t>a Google doc,</a:t>
            </a:r>
          </a:p>
          <a:p>
            <a:r>
              <a:rPr lang="en-US" dirty="0">
                <a:latin typeface="Back to School " panose="02000603000000000000" pitchFamily="2" charset="0"/>
              </a:rPr>
              <a:t>A google slide, a picture for your evidence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A0C6C8-07DD-4BA6-BACD-BE30D98C7DBE}"/>
              </a:ext>
            </a:extLst>
          </p:cNvPr>
          <p:cNvSpPr/>
          <p:nvPr/>
        </p:nvSpPr>
        <p:spPr>
          <a:xfrm>
            <a:off x="9165971" y="2022585"/>
            <a:ext cx="603180" cy="20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15FA46-B535-4A20-9F75-99A341B9F650}"/>
              </a:ext>
            </a:extLst>
          </p:cNvPr>
          <p:cNvSpPr/>
          <p:nvPr/>
        </p:nvSpPr>
        <p:spPr>
          <a:xfrm>
            <a:off x="9165971" y="2604186"/>
            <a:ext cx="603180" cy="20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796-0DD0-429F-B8FC-37E54765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09545-94B0-4F21-B780-A34118CA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3" y="289323"/>
            <a:ext cx="11165813" cy="5438869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A66A25A-C164-4BC8-9BA7-BF15DFEE7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119186">
            <a:off x="9443587" y="1918965"/>
            <a:ext cx="1529335" cy="22764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C0ACCE-07E7-491F-A342-25ABD9E9C060}"/>
              </a:ext>
            </a:extLst>
          </p:cNvPr>
          <p:cNvSpPr/>
          <p:nvPr/>
        </p:nvSpPr>
        <p:spPr>
          <a:xfrm>
            <a:off x="8630762" y="4192897"/>
            <a:ext cx="2369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You can </a:t>
            </a:r>
            <a:r>
              <a:rPr lang="en-US" dirty="0">
                <a:solidFill>
                  <a:srgbClr val="FF0000"/>
                </a:solidFill>
                <a:latin typeface="Back to School " panose="02000603000000000000" pitchFamily="2" charset="0"/>
              </a:rPr>
              <a:t>Check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If you need to complete something,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ck to School " panose="02000603000000000000" pitchFamily="2" charset="0"/>
              </a:rPr>
              <a:t>MARK as DONE or Turn in, after checking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FC6A-1F9B-4DD5-A6B1-62D0FCC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FD904-E481-4542-A413-50F402953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1ABEC-41ED-4306-849F-4083F148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3" y="365125"/>
            <a:ext cx="10773654" cy="5986974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A4BF01-EF96-4B96-9EC1-22209987B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738405">
            <a:off x="278546" y="845043"/>
            <a:ext cx="1529335" cy="22764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0ACB3-7220-4CBB-BF3A-1238D2EED486}"/>
              </a:ext>
            </a:extLst>
          </p:cNvPr>
          <p:cNvSpPr/>
          <p:nvPr/>
        </p:nvSpPr>
        <p:spPr>
          <a:xfrm>
            <a:off x="3077497" y="1690688"/>
            <a:ext cx="2497393" cy="81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24AE219-C77D-422B-AEC9-BA878EADD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5955445" y="2620970"/>
            <a:ext cx="1529335" cy="22764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9F87C4-EBF4-4BB9-AC0C-1766B723D51A}"/>
              </a:ext>
            </a:extLst>
          </p:cNvPr>
          <p:cNvSpPr/>
          <p:nvPr/>
        </p:nvSpPr>
        <p:spPr>
          <a:xfrm>
            <a:off x="8168224" y="2994523"/>
            <a:ext cx="1921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See the due dates</a:t>
            </a:r>
          </a:p>
          <a:p>
            <a:r>
              <a:rPr lang="en-US" sz="2400" dirty="0">
                <a:latin typeface="Back to School " panose="02000603000000000000" pitchFamily="2" charset="0"/>
              </a:rPr>
              <a:t>That is the date that you have to turn it 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73FDF4-8189-4AA3-B748-42020272A11D}"/>
              </a:ext>
            </a:extLst>
          </p:cNvPr>
          <p:cNvCxnSpPr>
            <a:cxnSpLocks/>
          </p:cNvCxnSpPr>
          <p:nvPr/>
        </p:nvCxnSpPr>
        <p:spPr>
          <a:xfrm>
            <a:off x="3967928" y="108533"/>
            <a:ext cx="1270564" cy="378247"/>
          </a:xfrm>
          <a:prstGeom prst="straightConnector1">
            <a:avLst/>
          </a:prstGeom>
          <a:ln w="57150">
            <a:solidFill>
              <a:srgbClr val="E820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AB100AE-3D79-404A-9982-90255B523308}"/>
              </a:ext>
            </a:extLst>
          </p:cNvPr>
          <p:cNvSpPr/>
          <p:nvPr/>
        </p:nvSpPr>
        <p:spPr>
          <a:xfrm>
            <a:off x="5234473" y="149192"/>
            <a:ext cx="1017037" cy="1017037"/>
          </a:xfrm>
          <a:prstGeom prst="ellipse">
            <a:avLst/>
          </a:prstGeom>
          <a:noFill/>
          <a:ln w="38100">
            <a:solidFill>
              <a:srgbClr val="E82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205F95-3293-4D0E-B86B-3966C7C35639}"/>
              </a:ext>
            </a:extLst>
          </p:cNvPr>
          <p:cNvCxnSpPr>
            <a:cxnSpLocks/>
          </p:cNvCxnSpPr>
          <p:nvPr/>
        </p:nvCxnSpPr>
        <p:spPr>
          <a:xfrm>
            <a:off x="9839994" y="69266"/>
            <a:ext cx="1270564" cy="378247"/>
          </a:xfrm>
          <a:prstGeom prst="straightConnector1">
            <a:avLst/>
          </a:prstGeom>
          <a:ln w="57150">
            <a:solidFill>
              <a:srgbClr val="E820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848DA-F8DF-4094-89CC-E2CE8FAC0044}"/>
              </a:ext>
            </a:extLst>
          </p:cNvPr>
          <p:cNvSpPr/>
          <p:nvPr/>
        </p:nvSpPr>
        <p:spPr>
          <a:xfrm>
            <a:off x="10473259" y="794329"/>
            <a:ext cx="1718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ack to School " panose="02000603000000000000" pitchFamily="2" charset="0"/>
              </a:rPr>
              <a:t>Your</a:t>
            </a:r>
          </a:p>
          <a:p>
            <a:r>
              <a:rPr lang="en-US" dirty="0">
                <a:latin typeface="Back to School " panose="02000603000000000000" pitchFamily="2" charset="0"/>
              </a:rPr>
              <a:t>Wake ID School</a:t>
            </a:r>
          </a:p>
          <a:p>
            <a:r>
              <a:rPr lang="en-US" dirty="0">
                <a:latin typeface="Back to School " panose="02000603000000000000" pitchFamily="2" charset="0"/>
              </a:rPr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1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0808-A5B2-469C-863D-A80D6D5D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F43A-522F-4CC0-A190-4B973A5C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6F2C7-EFDA-4039-9892-E9D6D9CC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9863"/>
            <a:ext cx="12089363" cy="63510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530E07-9B34-495E-A0FB-0B546CF7DC16}"/>
              </a:ext>
            </a:extLst>
          </p:cNvPr>
          <p:cNvSpPr/>
          <p:nvPr/>
        </p:nvSpPr>
        <p:spPr>
          <a:xfrm>
            <a:off x="918339" y="3216464"/>
            <a:ext cx="1921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Your work </a:t>
            </a:r>
          </a:p>
          <a:p>
            <a:r>
              <a:rPr lang="en-US" sz="2400" dirty="0">
                <a:latin typeface="Back to School " panose="02000603000000000000" pitchFamily="2" charset="0"/>
              </a:rPr>
              <a:t>Should</a:t>
            </a:r>
          </a:p>
          <a:p>
            <a:r>
              <a:rPr lang="en-US" sz="2400" dirty="0">
                <a:latin typeface="Back to School " panose="02000603000000000000" pitchFamily="2" charset="0"/>
              </a:rPr>
              <a:t>Look</a:t>
            </a:r>
          </a:p>
          <a:p>
            <a:r>
              <a:rPr lang="en-US" sz="2400" dirty="0">
                <a:latin typeface="Back to School " panose="02000603000000000000" pitchFamily="2" charset="0"/>
              </a:rPr>
              <a:t>Like this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597175-9CAB-4C46-B460-F1BF93435998}"/>
              </a:ext>
            </a:extLst>
          </p:cNvPr>
          <p:cNvSpPr/>
          <p:nvPr/>
        </p:nvSpPr>
        <p:spPr>
          <a:xfrm rot="5400000">
            <a:off x="7493889" y="3397137"/>
            <a:ext cx="5133685" cy="1208314"/>
          </a:xfrm>
          <a:prstGeom prst="roundRect">
            <a:avLst/>
          </a:prstGeom>
          <a:noFill/>
          <a:ln w="38100">
            <a:solidFill>
              <a:srgbClr val="E82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B9A908-A59F-46EF-A085-AF234F3C153A}"/>
              </a:ext>
            </a:extLst>
          </p:cNvPr>
          <p:cNvCxnSpPr>
            <a:cxnSpLocks/>
          </p:cNvCxnSpPr>
          <p:nvPr/>
        </p:nvCxnSpPr>
        <p:spPr>
          <a:xfrm>
            <a:off x="8272883" y="3038345"/>
            <a:ext cx="1270564" cy="378247"/>
          </a:xfrm>
          <a:prstGeom prst="straightConnector1">
            <a:avLst/>
          </a:prstGeom>
          <a:ln w="57150">
            <a:solidFill>
              <a:srgbClr val="E820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40C9289-1075-4F8C-9A74-4B2584F49892}"/>
              </a:ext>
            </a:extLst>
          </p:cNvPr>
          <p:cNvSpPr/>
          <p:nvPr/>
        </p:nvSpPr>
        <p:spPr>
          <a:xfrm>
            <a:off x="9539428" y="3079004"/>
            <a:ext cx="1017037" cy="1017037"/>
          </a:xfrm>
          <a:prstGeom prst="ellipse">
            <a:avLst/>
          </a:prstGeom>
          <a:noFill/>
          <a:ln w="38100">
            <a:solidFill>
              <a:srgbClr val="E82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E6EA5-183A-409F-A4DE-7B21FA2DEAA5}"/>
              </a:ext>
            </a:extLst>
          </p:cNvPr>
          <p:cNvSpPr/>
          <p:nvPr/>
        </p:nvSpPr>
        <p:spPr>
          <a:xfrm>
            <a:off x="7595118" y="2062065"/>
            <a:ext cx="1548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ck to School " panose="02000603000000000000" pitchFamily="2" charset="0"/>
              </a:rPr>
              <a:t>Evidence is completed and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FF0F8-9208-4F19-90E9-D8B506A7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96" y="779589"/>
            <a:ext cx="3635055" cy="4983912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0407FB4-0BD4-4076-8FFC-1FFE3821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8192017">
            <a:off x="9732002" y="-122922"/>
            <a:ext cx="1212632" cy="1805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D36FD8-3536-4EFD-9AC8-1EEB5052583E}"/>
              </a:ext>
            </a:extLst>
          </p:cNvPr>
          <p:cNvSpPr/>
          <p:nvPr/>
        </p:nvSpPr>
        <p:spPr>
          <a:xfrm>
            <a:off x="793154" y="385771"/>
            <a:ext cx="5863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ck to School " panose="02000603000000000000" pitchFamily="2" charset="0"/>
              </a:rPr>
              <a:t>You can find your </a:t>
            </a:r>
            <a:r>
              <a:rPr lang="en-US" sz="2400" dirty="0" err="1">
                <a:latin typeface="Back to School " panose="02000603000000000000" pitchFamily="2" charset="0"/>
              </a:rPr>
              <a:t>Jamboard</a:t>
            </a:r>
            <a:r>
              <a:rPr lang="en-US" sz="2400" dirty="0">
                <a:latin typeface="Back to School " panose="02000603000000000000" pitchFamily="2" charset="0"/>
              </a:rPr>
              <a:t>/ slides/ or documents for here</a:t>
            </a:r>
          </a:p>
          <a:p>
            <a:r>
              <a:rPr lang="en-US" sz="2400" dirty="0">
                <a:latin typeface="Back to School " panose="02000603000000000000" pitchFamily="2" charset="0"/>
              </a:rPr>
              <a:t>Or also in your google drive</a:t>
            </a:r>
          </a:p>
          <a:p>
            <a:r>
              <a:rPr lang="en-US" sz="2400" dirty="0">
                <a:latin typeface="Back to School " panose="02000603000000000000" pitchFamily="2" charset="0"/>
              </a:rPr>
              <a:t>In your folder called classroom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D2CEA-3240-4072-BF7B-659C21311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84" y="2484434"/>
            <a:ext cx="7142784" cy="37375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4C7800-7F92-4AFF-A00E-D098E84A23BE}"/>
              </a:ext>
            </a:extLst>
          </p:cNvPr>
          <p:cNvSpPr/>
          <p:nvPr/>
        </p:nvSpPr>
        <p:spPr>
          <a:xfrm>
            <a:off x="2118952" y="5554223"/>
            <a:ext cx="2035277" cy="835742"/>
          </a:xfrm>
          <a:prstGeom prst="roundRect">
            <a:avLst/>
          </a:prstGeom>
          <a:noFill/>
          <a:ln w="38100">
            <a:solidFill>
              <a:srgbClr val="E82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04E19E-96FA-4842-A224-19D55B8B0C6D}"/>
              </a:ext>
            </a:extLst>
          </p:cNvPr>
          <p:cNvSpPr/>
          <p:nvPr/>
        </p:nvSpPr>
        <p:spPr>
          <a:xfrm>
            <a:off x="213049" y="2425942"/>
            <a:ext cx="1457132" cy="50176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DB9A7B-E562-4B7D-AED8-AC02FD0E39A8}"/>
              </a:ext>
            </a:extLst>
          </p:cNvPr>
          <p:cNvSpPr/>
          <p:nvPr/>
        </p:nvSpPr>
        <p:spPr>
          <a:xfrm>
            <a:off x="3399453" y="62141"/>
            <a:ext cx="1583094" cy="7174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ack to School " panose="02000603000000000000" pitchFamily="2" charset="0"/>
              </a:rPr>
              <a:t>slides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A9E53C-FFA6-47FB-AC5C-C306EE639A30}"/>
              </a:ext>
            </a:extLst>
          </p:cNvPr>
          <p:cNvCxnSpPr/>
          <p:nvPr/>
        </p:nvCxnSpPr>
        <p:spPr>
          <a:xfrm>
            <a:off x="4982547" y="895739"/>
            <a:ext cx="5355771" cy="23979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F0966C-056A-4597-ACFC-D68B15DBD325}"/>
              </a:ext>
            </a:extLst>
          </p:cNvPr>
          <p:cNvCxnSpPr>
            <a:cxnSpLocks/>
          </p:cNvCxnSpPr>
          <p:nvPr/>
        </p:nvCxnSpPr>
        <p:spPr>
          <a:xfrm flipH="1">
            <a:off x="1707218" y="1442433"/>
            <a:ext cx="1429372" cy="114214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21C3BD-93E7-49DB-BD1C-79F0E5ECFBC8}"/>
              </a:ext>
            </a:extLst>
          </p:cNvPr>
          <p:cNvSpPr/>
          <p:nvPr/>
        </p:nvSpPr>
        <p:spPr>
          <a:xfrm>
            <a:off x="3724797" y="1530400"/>
            <a:ext cx="1457132" cy="501768"/>
          </a:xfrm>
          <a:prstGeom prst="roundRect">
            <a:avLst/>
          </a:prstGeom>
          <a:noFill/>
          <a:ln w="38100">
            <a:solidFill>
              <a:srgbClr val="E82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C476D8-C39B-459C-BA82-78CDDA091773}"/>
              </a:ext>
            </a:extLst>
          </p:cNvPr>
          <p:cNvCxnSpPr>
            <a:cxnSpLocks/>
          </p:cNvCxnSpPr>
          <p:nvPr/>
        </p:nvCxnSpPr>
        <p:spPr>
          <a:xfrm>
            <a:off x="3938816" y="2013506"/>
            <a:ext cx="0" cy="3540717"/>
          </a:xfrm>
          <a:prstGeom prst="straightConnector1">
            <a:avLst/>
          </a:prstGeom>
          <a:ln w="57150">
            <a:solidFill>
              <a:srgbClr val="E820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68052-C0F1-4CD5-A95A-BD1A375B6680}"/>
              </a:ext>
            </a:extLst>
          </p:cNvPr>
          <p:cNvSpPr/>
          <p:nvPr/>
        </p:nvSpPr>
        <p:spPr>
          <a:xfrm rot="2012346">
            <a:off x="9589792" y="590737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ck to School " panose="02000603000000000000" pitchFamily="2" charset="0"/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2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819F46-933B-402B-856D-03DC6386E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8" y="231614"/>
            <a:ext cx="11760804" cy="6242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0C8EF-C732-4E82-BE4D-167857F43AAD}"/>
              </a:ext>
            </a:extLst>
          </p:cNvPr>
          <p:cNvSpPr txBox="1"/>
          <p:nvPr/>
        </p:nvSpPr>
        <p:spPr>
          <a:xfrm>
            <a:off x="9029700" y="1495425"/>
            <a:ext cx="2369820" cy="369332"/>
          </a:xfrm>
          <a:prstGeom prst="rect">
            <a:avLst/>
          </a:prstGeom>
          <a:noFill/>
          <a:ln w="28575">
            <a:solidFill>
              <a:srgbClr val="E820E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820ED"/>
                </a:solidFill>
              </a:rPr>
              <a:t>This is your worksheet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14E63C3-77BC-434A-81D7-DA2E2846D4C3}"/>
              </a:ext>
            </a:extLst>
          </p:cNvPr>
          <p:cNvCxnSpPr/>
          <p:nvPr/>
        </p:nvCxnSpPr>
        <p:spPr>
          <a:xfrm rot="16200000" flipH="1">
            <a:off x="8639175" y="1943100"/>
            <a:ext cx="933450" cy="381000"/>
          </a:xfrm>
          <a:prstGeom prst="curvedConnector3">
            <a:avLst/>
          </a:prstGeom>
          <a:ln w="38100">
            <a:solidFill>
              <a:srgbClr val="E820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FA9864-7766-47A7-8A73-5FA7F866831A}"/>
              </a:ext>
            </a:extLst>
          </p:cNvPr>
          <p:cNvSpPr txBox="1"/>
          <p:nvPr/>
        </p:nvSpPr>
        <p:spPr>
          <a:xfrm>
            <a:off x="4905375" y="4038600"/>
            <a:ext cx="3486150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This is where you will find a teacher video or </a:t>
            </a:r>
            <a:r>
              <a:rPr lang="en-US" sz="1400" dirty="0" err="1">
                <a:solidFill>
                  <a:srgbClr val="FF0000"/>
                </a:solidFill>
              </a:rPr>
              <a:t>powerpoint</a:t>
            </a:r>
            <a:r>
              <a:rPr lang="en-US" sz="1400" dirty="0">
                <a:solidFill>
                  <a:srgbClr val="FF0000"/>
                </a:solidFill>
              </a:rPr>
              <a:t>, watch before you try the worksheet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B8D9A33-89D4-421F-852D-F7D71DACFD19}"/>
              </a:ext>
            </a:extLst>
          </p:cNvPr>
          <p:cNvSpPr/>
          <p:nvPr/>
        </p:nvSpPr>
        <p:spPr>
          <a:xfrm>
            <a:off x="4514850" y="4391025"/>
            <a:ext cx="390525" cy="2952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E3ECF-BD18-4DD6-9382-FA99B5AC5704}"/>
              </a:ext>
            </a:extLst>
          </p:cNvPr>
          <p:cNvSpPr txBox="1"/>
          <p:nvPr/>
        </p:nvSpPr>
        <p:spPr>
          <a:xfrm>
            <a:off x="292251" y="3044577"/>
            <a:ext cx="781050" cy="954107"/>
          </a:xfrm>
          <a:prstGeom prst="rect">
            <a:avLst/>
          </a:prstGeom>
          <a:noFill/>
          <a:ln w="28575">
            <a:solidFill>
              <a:srgbClr val="1360F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360F9"/>
                </a:solidFill>
              </a:rPr>
              <a:t>PLEASE READ THIS:</a:t>
            </a:r>
          </a:p>
          <a:p>
            <a:endParaRPr lang="en-US" sz="1400" dirty="0">
              <a:solidFill>
                <a:srgbClr val="1360F9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0A9C652-EAE5-4F5B-A8FF-EF863C6A0020}"/>
              </a:ext>
            </a:extLst>
          </p:cNvPr>
          <p:cNvSpPr/>
          <p:nvPr/>
        </p:nvSpPr>
        <p:spPr>
          <a:xfrm>
            <a:off x="373213" y="3722459"/>
            <a:ext cx="61912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A4536-DC98-4A70-BE6F-55DFD5F3AB7D}"/>
              </a:ext>
            </a:extLst>
          </p:cNvPr>
          <p:cNvSpPr txBox="1"/>
          <p:nvPr/>
        </p:nvSpPr>
        <p:spPr>
          <a:xfrm>
            <a:off x="1885950" y="5819775"/>
            <a:ext cx="6134100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You can ask questions here, or meet me in office hours at 1pm.</a:t>
            </a: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0F31B74B-BF43-4857-8C68-76F0CB360D99}"/>
              </a:ext>
            </a:extLst>
          </p:cNvPr>
          <p:cNvSpPr/>
          <p:nvPr/>
        </p:nvSpPr>
        <p:spPr>
          <a:xfrm rot="10359859">
            <a:off x="1159207" y="5490269"/>
            <a:ext cx="466725" cy="629578"/>
          </a:xfrm>
          <a:prstGeom prst="curved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DFDB7-82E0-4B63-BBC9-C66DD7A89C41}"/>
              </a:ext>
            </a:extLst>
          </p:cNvPr>
          <p:cNvSpPr txBox="1"/>
          <p:nvPr/>
        </p:nvSpPr>
        <p:spPr>
          <a:xfrm>
            <a:off x="9172575" y="5681275"/>
            <a:ext cx="2369820" cy="64633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My feedback to you, ONLY you can see this. 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99CD07E-30E1-4109-949D-C279A63044AB}"/>
              </a:ext>
            </a:extLst>
          </p:cNvPr>
          <p:cNvSpPr/>
          <p:nvPr/>
        </p:nvSpPr>
        <p:spPr>
          <a:xfrm>
            <a:off x="8829675" y="5191125"/>
            <a:ext cx="342900" cy="1026557"/>
          </a:xfrm>
          <a:prstGeom prst="up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B3978-DD85-4F36-AC99-B95D36576F1A}"/>
              </a:ext>
            </a:extLst>
          </p:cNvPr>
          <p:cNvSpPr txBox="1"/>
          <p:nvPr/>
        </p:nvSpPr>
        <p:spPr>
          <a:xfrm>
            <a:off x="7172325" y="1981200"/>
            <a:ext cx="1419225" cy="1200329"/>
          </a:xfrm>
          <a:prstGeom prst="rect">
            <a:avLst/>
          </a:prstGeom>
          <a:noFill/>
          <a:ln w="38100"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33FF"/>
                </a:solidFill>
              </a:rPr>
              <a:t>When your work is done, press this button.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ECA6CC29-AEF4-4F0F-9589-570F5FB02F48}"/>
              </a:ext>
            </a:extLst>
          </p:cNvPr>
          <p:cNvCxnSpPr/>
          <p:nvPr/>
        </p:nvCxnSpPr>
        <p:spPr>
          <a:xfrm>
            <a:off x="8277225" y="3044577"/>
            <a:ext cx="1343025" cy="746373"/>
          </a:xfrm>
          <a:prstGeom prst="curvedConnector3">
            <a:avLst/>
          </a:prstGeom>
          <a:ln w="57150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1C2CF1B-DBA0-4766-A535-FE6FFA333168}"/>
              </a:ext>
            </a:extLst>
          </p:cNvPr>
          <p:cNvSpPr/>
          <p:nvPr/>
        </p:nvSpPr>
        <p:spPr>
          <a:xfrm>
            <a:off x="1885950" y="772397"/>
            <a:ext cx="4572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1F0A8-0FB9-48DE-BDCE-D2E1C02E7A92}"/>
              </a:ext>
            </a:extLst>
          </p:cNvPr>
          <p:cNvSpPr/>
          <p:nvPr/>
        </p:nvSpPr>
        <p:spPr>
          <a:xfrm>
            <a:off x="800100" y="1132095"/>
            <a:ext cx="1333500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EE0FE3-DB8F-4B21-A00D-34A46CCD953C}"/>
              </a:ext>
            </a:extLst>
          </p:cNvPr>
          <p:cNvSpPr/>
          <p:nvPr/>
        </p:nvSpPr>
        <p:spPr>
          <a:xfrm>
            <a:off x="1120924" y="2600325"/>
            <a:ext cx="2479526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35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322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Back to School </vt:lpstr>
      <vt:lpstr>Bahnschrift SemiLight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Marines Betancourt</dc:creator>
  <cp:lastModifiedBy>Syretta Spears</cp:lastModifiedBy>
  <cp:revision>13</cp:revision>
  <dcterms:created xsi:type="dcterms:W3CDTF">2020-04-21T22:54:20Z</dcterms:created>
  <dcterms:modified xsi:type="dcterms:W3CDTF">2020-04-28T20:26:12Z</dcterms:modified>
</cp:coreProperties>
</file>